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_rels/slideMaster26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21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6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13.xml" ContentType="application/vnd.openxmlformats-officedocument.theme+xml"/>
  <Override PartName="/ppt/theme/theme3.xml" ContentType="application/vnd.openxmlformats-officedocument.theme+xml"/>
  <Override PartName="/ppt/theme/theme12.xml" ContentType="application/vnd.openxmlformats-officedocument.theme+xml"/>
  <Override PartName="/ppt/theme/theme2.xml" ContentType="application/vnd.openxmlformats-officedocument.theme+xml"/>
  <Override PartName="/ppt/theme/theme11.xml" ContentType="application/vnd.openxmlformats-officedocument.theme+xml"/>
  <Override PartName="/ppt/theme/theme1.xml" ContentType="application/vnd.openxmlformats-officedocument.theme+xml"/>
  <Override PartName="/ppt/theme/theme26.xml" ContentType="application/vnd.openxmlformats-officedocument.theme+xml"/>
  <Override PartName="/ppt/theme/theme14.xml" ContentType="application/vnd.openxmlformats-officedocument.theme+xml"/>
  <Override PartName="/ppt/theme/theme25.xml" ContentType="application/vnd.openxmlformats-officedocument.theme+xml"/>
  <Override PartName="/ppt/theme/theme24.xml" ContentType="application/vnd.openxmlformats-officedocument.theme+xml"/>
  <Override PartName="/ppt/theme/theme23.xml" ContentType="application/vnd.openxmlformats-officedocument.theme+xml"/>
  <Override PartName="/ppt/theme/theme22.xml" ContentType="application/vnd.openxmlformats-officedocument.theme+xml"/>
  <Override PartName="/ppt/theme/theme21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_rels/presentation.xml.rels" ContentType="application/vnd.openxmlformats-package.relationships+xml"/>
  <Override PartName="/ppt/media/image13.png" ContentType="image/png"/>
  <Override PartName="/ppt/media/image4.png" ContentType="image/png"/>
  <Override PartName="/ppt/media/image9.png" ContentType="image/png"/>
  <Override PartName="/ppt/media/image18.png" ContentType="image/png"/>
  <Override PartName="/ppt/media/image12.png" ContentType="image/png"/>
  <Override PartName="/ppt/media/image3.png" ContentType="image/png"/>
  <Override PartName="/ppt/media/image19.png" ContentType="image/png"/>
  <Override PartName="/ppt/media/image14.png" ContentType="image/png"/>
  <Override PartName="/ppt/media/image5.png" ContentType="image/png"/>
  <Override PartName="/ppt/media/image15.png" ContentType="image/png"/>
  <Override PartName="/ppt/media/image6.png" ContentType="image/png"/>
  <Override PartName="/ppt/media/image10.png" ContentType="image/png"/>
  <Override PartName="/ppt/media/image1.png" ContentType="image/png"/>
  <Override PartName="/ppt/media/image16.png" ContentType="image/png"/>
  <Override PartName="/ppt/media/image7.png" ContentType="image/png"/>
  <Override PartName="/ppt/media/image2.png" ContentType="image/png"/>
  <Override PartName="/ppt/media/image11.png" ContentType="image/png"/>
  <Override PartName="/ppt/media/image17.png" ContentType="image/png"/>
  <Override PartName="/ppt/media/image8.png" ContentType="image/png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6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  <p:sldMasterId id="2147483696" r:id="rId26"/>
    <p:sldMasterId id="2147483698" r:id="rId27"/>
  </p:sldMasterIdLst>
  <p:sldIdLst>
    <p:sldId id="256" r:id="rId28"/>
    <p:sldId id="257" r:id="rId29"/>
    <p:sldId id="258" r:id="rId30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" Target="slides/slide1.xml"/><Relationship Id="rId29" Type="http://schemas.openxmlformats.org/officeDocument/2006/relationships/slide" Target="slides/slide2.xml"/><Relationship Id="rId30" Type="http://schemas.openxmlformats.org/officeDocument/2006/relationships/slide" Target="slides/slide3.xml"/><Relationship Id="rId31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FCD41488-5689-4523-A3DC-37EB2186C88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6ABFE72A-4F62-4810-B68B-0F394342285A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2"/>
          </p:nvPr>
        </p:nvSpPr>
        <p:spPr/>
        <p:txBody>
          <a:bodyPr/>
          <a:p>
            <a:fld id="{CF182744-5F59-47C1-8329-5D5EFD960F75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WO_OBJECTS_WITH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5"/>
          </p:nvPr>
        </p:nvSpPr>
        <p:spPr/>
        <p:txBody>
          <a:bodyPr/>
          <a:p>
            <a:fld id="{246F50B2-7F4D-4C5F-A76F-F7807161643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6"/>
          </p:nvPr>
        </p:nvSpPr>
        <p:spPr/>
        <p:txBody>
          <a:bodyPr/>
          <a:p>
            <a:fld id="{345453C1-0253-4335-A3E3-98C7FC0FB11B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27D78B9C-66A1-42E6-AFE1-652DC612D3F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2"/>
          </p:nvPr>
        </p:nvSpPr>
        <p:spPr/>
        <p:txBody>
          <a:bodyPr/>
          <a:p>
            <a:fld id="{C416D2F2-3BC7-4EDD-998C-6700ACAB017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5"/>
          </p:nvPr>
        </p:nvSpPr>
        <p:spPr/>
        <p:txBody>
          <a:bodyPr/>
          <a:p>
            <a:fld id="{9A19F5F8-5FAC-4D7B-B042-9C4ABCE28D8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6"/>
          </p:nvPr>
        </p:nvSpPr>
        <p:spPr/>
        <p:txBody>
          <a:bodyPr/>
          <a:p>
            <a:fld id="{E9539F6D-35EC-44C8-AFB0-BE6E3B313372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7331400" y="365040"/>
            <a:ext cx="4240800" cy="2751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9"/>
          </p:nvPr>
        </p:nvSpPr>
        <p:spPr/>
        <p:txBody>
          <a:bodyPr/>
          <a:p>
            <a:fld id="{B0D2CF39-3535-44B0-B1DC-2CA1D37FF4C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2"/>
          </p:nvPr>
        </p:nvSpPr>
        <p:spPr/>
        <p:txBody>
          <a:bodyPr/>
          <a:p>
            <a:fld id="{411E84B4-68B4-47AA-9998-BC54C180A9E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5"/>
          </p:nvPr>
        </p:nvSpPr>
        <p:spPr/>
        <p:txBody>
          <a:bodyPr/>
          <a:p>
            <a:fld id="{19FD4FD0-3245-4B5D-9523-66EEA740A52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6"/>
          </p:nvPr>
        </p:nvSpPr>
        <p:spPr/>
        <p:txBody>
          <a:bodyPr/>
          <a:p>
            <a:fld id="{5B210DCA-EF65-465B-9481-91BCEAC29AFF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7"/>
          </p:nvPr>
        </p:nvSpPr>
        <p:spPr/>
        <p:txBody>
          <a:bodyPr/>
          <a:p>
            <a:fld id="{077F27DD-3F3E-4237-8514-732453FCFDCC}" type="slidenum">
              <a:t>&lt;#&gt;</a:t>
            </a:fld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0"/>
          </p:nvPr>
        </p:nvSpPr>
        <p:spPr/>
        <p:txBody>
          <a:bodyPr/>
          <a:p>
            <a:fld id="{625842BB-F7E7-482F-B120-B7CFEBDCD6F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51BB816-E3F2-43B9-8725-A1B5F26B8F1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3817CF4-439A-4F70-BF41-B45A6D29E58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_TITLE_AND_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8D6BD1B3-6E27-4ED0-A286-3F5DB2D66BF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971B21A6-1F44-4D37-AD01-1F23E23716FF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B53CF8EE-2CAB-41BA-BE62-E87D29B5BD18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7331400" y="365040"/>
            <a:ext cx="4240800" cy="2751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27789012-FD2D-4BBF-9F6E-0CED506ECCE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BJECT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FEB54AA3-FB63-4CF3-BD68-4B22D00363C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3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3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3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3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24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2.png"/><Relationship Id="rId6" Type="http://schemas.openxmlformats.org/officeDocument/2006/relationships/slideLayout" Target="../slideLayouts/slideLayout25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slideLayout" Target="../slideLayouts/slideLayout26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16;g34a02e3c7ee_1_403" descr=""/>
          <p:cNvPicPr/>
          <p:nvPr/>
        </p:nvPicPr>
        <p:blipFill>
          <a:blip r:embed="rId2"/>
          <a:stretch/>
        </p:blipFill>
        <p:spPr>
          <a:xfrm>
            <a:off x="1274040" y="-749160"/>
            <a:ext cx="9643680" cy="6857640"/>
          </a:xfrm>
          <a:prstGeom prst="rect">
            <a:avLst/>
          </a:prstGeom>
          <a:ln w="0">
            <a:noFill/>
          </a:ln>
        </p:spPr>
      </p:pic>
      <p:pic>
        <p:nvPicPr>
          <p:cNvPr id="1" name="Google Shape;17;g34a02e3c7ee_1_403" descr=""/>
          <p:cNvPicPr/>
          <p:nvPr/>
        </p:nvPicPr>
        <p:blipFill>
          <a:blip r:embed="rId3"/>
          <a:stretch/>
        </p:blipFill>
        <p:spPr>
          <a:xfrm>
            <a:off x="0" y="0"/>
            <a:ext cx="9643680" cy="685764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the title text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dt" idx="18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ftr" idx="1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sldNum" idx="20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33B32D5-28B5-46EB-82F3-FC59C14FB4E2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ffffff"/>
              </a:solidFill>
              <a:latin typeface="Times New Roman"/>
            </a:endParaRPr>
          </a:p>
        </p:txBody>
      </p:sp>
      <p:pic>
        <p:nvPicPr>
          <p:cNvPr id="48" name="Google Shape;50;g34a02e3c7ee_1_434" descr=""/>
          <p:cNvPicPr/>
          <p:nvPr/>
        </p:nvPicPr>
        <p:blipFill>
          <a:blip r:embed="rId2"/>
          <a:stretch/>
        </p:blipFill>
        <p:spPr>
          <a:xfrm>
            <a:off x="0" y="298800"/>
            <a:ext cx="12191760" cy="6558840"/>
          </a:xfrm>
          <a:prstGeom prst="rect">
            <a:avLst/>
          </a:prstGeom>
          <a:ln w="0">
            <a:noFill/>
          </a:ln>
        </p:spPr>
      </p:pic>
      <p:pic>
        <p:nvPicPr>
          <p:cNvPr id="49" name="Google Shape;51;g34a02e3c7ee_1_434" descr=""/>
          <p:cNvPicPr/>
          <p:nvPr/>
        </p:nvPicPr>
        <p:blipFill>
          <a:blip r:embed="rId3"/>
          <a:srcRect l="31241" t="0" r="0" b="0"/>
          <a:stretch/>
        </p:blipFill>
        <p:spPr>
          <a:xfrm>
            <a:off x="0" y="697680"/>
            <a:ext cx="8381520" cy="6159960"/>
          </a:xfrm>
          <a:prstGeom prst="rect">
            <a:avLst/>
          </a:prstGeom>
          <a:ln w="0">
            <a:noFill/>
          </a:ln>
        </p:spPr>
      </p:pic>
      <p:pic>
        <p:nvPicPr>
          <p:cNvPr id="50" name="Google Shape;52;g34a02e3c7ee_1_434" descr=""/>
          <p:cNvPicPr/>
          <p:nvPr/>
        </p:nvPicPr>
        <p:blipFill>
          <a:blip r:embed="rId4"/>
          <a:srcRect l="0" t="57447" r="0" b="0"/>
          <a:stretch/>
        </p:blipFill>
        <p:spPr>
          <a:xfrm>
            <a:off x="5464800" y="3939840"/>
            <a:ext cx="9643680" cy="2917800"/>
          </a:xfrm>
          <a:prstGeom prst="rect">
            <a:avLst/>
          </a:prstGeom>
          <a:ln w="0">
            <a:noFill/>
          </a:ln>
        </p:spPr>
      </p:pic>
      <p:pic>
        <p:nvPicPr>
          <p:cNvPr id="51" name="Google Shape;53;g34a02e3c7ee_1_434" descr=""/>
          <p:cNvPicPr/>
          <p:nvPr/>
        </p:nvPicPr>
        <p:blipFill>
          <a:blip r:embed="rId5"/>
          <a:srcRect l="0" t="4361" r="0" b="44026"/>
          <a:stretch/>
        </p:blipFill>
        <p:spPr>
          <a:xfrm>
            <a:off x="-3302640" y="-1420560"/>
            <a:ext cx="9643680" cy="3539520"/>
          </a:xfrm>
          <a:prstGeom prst="rect">
            <a:avLst/>
          </a:prstGeom>
          <a:ln w="0">
            <a:noFill/>
          </a:ln>
        </p:spPr>
      </p:pic>
      <p:sp>
        <p:nvSpPr>
          <p:cNvPr id="52" name="Google Shape;54;g34a02e3c7ee_1_434"/>
          <p:cNvSpPr/>
          <p:nvPr/>
        </p:nvSpPr>
        <p:spPr>
          <a:xfrm>
            <a:off x="274320" y="6521040"/>
            <a:ext cx="11917440" cy="19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rtl="1">
              <a:lnSpc>
                <a:spcPct val="100000"/>
              </a:lnSpc>
              <a:tabLst>
                <a:tab algn="l" pos="0"/>
              </a:tabLst>
            </a:pPr>
            <a:r>
              <a:rPr b="0" lang="fa-IR" sz="700" spc="-1" strike="noStrike">
                <a:solidFill>
                  <a:schemeClr val="lt1"/>
                </a:solidFill>
                <a:latin typeface="Arial"/>
                <a:cs typeface="Arial"/>
              </a:rPr>
              <a:t>پلتفرم طرح و ساخت نظرسنجی آنلاین</a:t>
            </a:r>
            <a:endParaRPr b="0" lang="en-US" sz="7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53" name="Google Shape;55;g34a02e3c7ee_1_434" descr=""/>
          <p:cNvPicPr/>
          <p:nvPr/>
        </p:nvPicPr>
        <p:blipFill>
          <a:blip r:embed="rId6"/>
          <a:stretch/>
        </p:blipFill>
        <p:spPr>
          <a:xfrm>
            <a:off x="11531520" y="121320"/>
            <a:ext cx="483480" cy="23940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7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ldNum" idx="21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27901B8-44D9-4307-95B5-EE5359B370E1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55" name="Google Shape;58;g34a02e3c7ee_1_444" descr=""/>
          <p:cNvPicPr/>
          <p:nvPr/>
        </p:nvPicPr>
        <p:blipFill>
          <a:blip r:embed="rId2">
            <a:alphaModFix amt="35000"/>
          </a:blip>
          <a:srcRect l="0" t="0" r="18650" b="77640"/>
          <a:stretch/>
        </p:blipFill>
        <p:spPr>
          <a:xfrm rot="10800000">
            <a:off x="360" y="-5760"/>
            <a:ext cx="7222320" cy="1067400"/>
          </a:xfrm>
          <a:prstGeom prst="rect">
            <a:avLst/>
          </a:prstGeom>
          <a:ln w="0">
            <a:noFill/>
          </a:ln>
        </p:spPr>
      </p:pic>
      <p:pic>
        <p:nvPicPr>
          <p:cNvPr id="56" name="Google Shape;59;g34a02e3c7ee_1_444" descr=""/>
          <p:cNvPicPr/>
          <p:nvPr/>
        </p:nvPicPr>
        <p:blipFill>
          <a:blip r:embed="rId3"/>
          <a:stretch/>
        </p:blipFill>
        <p:spPr>
          <a:xfrm>
            <a:off x="0" y="3016080"/>
            <a:ext cx="7592040" cy="3835800"/>
          </a:xfrm>
          <a:prstGeom prst="rect">
            <a:avLst/>
          </a:prstGeom>
          <a:ln w="0">
            <a:noFill/>
          </a:ln>
        </p:spPr>
      </p:pic>
      <p:pic>
        <p:nvPicPr>
          <p:cNvPr id="57" name="Google Shape;60;g34a02e3c7ee_1_444" descr=""/>
          <p:cNvPicPr/>
          <p:nvPr/>
        </p:nvPicPr>
        <p:blipFill>
          <a:blip r:embed="rId4"/>
          <a:srcRect l="0" t="0" r="0" b="43203"/>
          <a:stretch/>
        </p:blipFill>
        <p:spPr>
          <a:xfrm flipH="1">
            <a:off x="-571320" y="-1543320"/>
            <a:ext cx="6469560" cy="2610720"/>
          </a:xfrm>
          <a:prstGeom prst="rect">
            <a:avLst/>
          </a:prstGeom>
          <a:ln w="0">
            <a:noFill/>
          </a:ln>
        </p:spPr>
      </p:pic>
      <p:pic>
        <p:nvPicPr>
          <p:cNvPr id="58" name="Google Shape;61;g34a02e3c7ee_1_444" descr=""/>
          <p:cNvPicPr/>
          <p:nvPr/>
        </p:nvPicPr>
        <p:blipFill>
          <a:blip r:embed="rId5"/>
          <a:srcRect l="0" t="60246" r="0" b="-12435"/>
          <a:stretch/>
        </p:blipFill>
        <p:spPr>
          <a:xfrm>
            <a:off x="0" y="5029920"/>
            <a:ext cx="6469560" cy="2398680"/>
          </a:xfrm>
          <a:prstGeom prst="rect">
            <a:avLst/>
          </a:prstGeom>
          <a:ln w="0">
            <a:noFill/>
          </a:ln>
        </p:spPr>
      </p:pic>
      <p:sp>
        <p:nvSpPr>
          <p:cNvPr id="59" name="Google Shape;62;g34a02e3c7ee_1_444"/>
          <p:cNvSpPr/>
          <p:nvPr/>
        </p:nvSpPr>
        <p:spPr>
          <a:xfrm>
            <a:off x="274320" y="6521040"/>
            <a:ext cx="11917440" cy="19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rtl="1">
              <a:lnSpc>
                <a:spcPct val="100000"/>
              </a:lnSpc>
              <a:tabLst>
                <a:tab algn="l" pos="0"/>
              </a:tabLst>
            </a:pPr>
            <a:r>
              <a:rPr b="0" lang="fa-IR" sz="700" spc="-1" strike="noStrike">
                <a:solidFill>
                  <a:schemeClr val="accent5"/>
                </a:solidFill>
                <a:latin typeface="Arial"/>
                <a:cs typeface="Arial"/>
              </a:rPr>
              <a:t>پلتفرم طرح و ساخت نظرسنجی آنلاین</a:t>
            </a:r>
            <a:endParaRPr b="0" lang="en-US" sz="7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0" name="Google Shape;63;g34a02e3c7ee_1_444" descr=""/>
          <p:cNvPicPr/>
          <p:nvPr/>
        </p:nvPicPr>
        <p:blipFill>
          <a:blip r:embed="rId6"/>
          <a:stretch/>
        </p:blipFill>
        <p:spPr>
          <a:xfrm>
            <a:off x="11531520" y="121320"/>
            <a:ext cx="483480" cy="23940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7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5;g34a02e3c7ee_1_452" descr=""/>
          <p:cNvPicPr/>
          <p:nvPr/>
        </p:nvPicPr>
        <p:blipFill>
          <a:blip r:embed="rId2"/>
          <a:stretch/>
        </p:blipFill>
        <p:spPr>
          <a:xfrm>
            <a:off x="11210760" y="750600"/>
            <a:ext cx="980640" cy="2923920"/>
          </a:xfrm>
          <a:prstGeom prst="rect">
            <a:avLst/>
          </a:prstGeom>
          <a:ln w="0">
            <a:noFill/>
          </a:ln>
        </p:spPr>
      </p:pic>
      <p:sp>
        <p:nvSpPr>
          <p:cNvPr id="62" name="PlaceHolder 1"/>
          <p:cNvSpPr>
            <a:spLocks noGrp="1"/>
          </p:cNvSpPr>
          <p:nvPr>
            <p:ph type="sldNum" idx="2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E134F61-A5A1-4A5E-B5FB-44CAA97F7079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63" name="Google Shape;67;g34a02e3c7ee_1_452" descr=""/>
          <p:cNvPicPr/>
          <p:nvPr/>
        </p:nvPicPr>
        <p:blipFill>
          <a:blip r:embed="rId3"/>
          <a:stretch/>
        </p:blipFill>
        <p:spPr>
          <a:xfrm flipH="1" rot="10800000">
            <a:off x="-473760" y="-267120"/>
            <a:ext cx="3618000" cy="2036160"/>
          </a:xfrm>
          <a:prstGeom prst="rect">
            <a:avLst/>
          </a:prstGeom>
          <a:ln w="0">
            <a:noFill/>
          </a:ln>
        </p:spPr>
      </p:pic>
      <p:pic>
        <p:nvPicPr>
          <p:cNvPr id="64" name="Google Shape;68;g34a02e3c7ee_1_452" descr=""/>
          <p:cNvPicPr/>
          <p:nvPr/>
        </p:nvPicPr>
        <p:blipFill>
          <a:blip r:embed="rId4"/>
          <a:stretch/>
        </p:blipFill>
        <p:spPr>
          <a:xfrm>
            <a:off x="0" y="4674240"/>
            <a:ext cx="1252440" cy="2046960"/>
          </a:xfrm>
          <a:prstGeom prst="rect">
            <a:avLst/>
          </a:prstGeom>
          <a:ln w="0">
            <a:noFill/>
          </a:ln>
        </p:spPr>
      </p:pic>
      <p:sp>
        <p:nvSpPr>
          <p:cNvPr id="65" name="Google Shape;69;g34a02e3c7ee_1_452"/>
          <p:cNvSpPr/>
          <p:nvPr/>
        </p:nvSpPr>
        <p:spPr>
          <a:xfrm>
            <a:off x="274320" y="6521040"/>
            <a:ext cx="11917440" cy="19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rtl="1">
              <a:lnSpc>
                <a:spcPct val="100000"/>
              </a:lnSpc>
              <a:tabLst>
                <a:tab algn="l" pos="0"/>
              </a:tabLst>
            </a:pPr>
            <a:r>
              <a:rPr b="0" lang="fa-IR" sz="700" spc="-1" strike="noStrike">
                <a:solidFill>
                  <a:schemeClr val="accent5"/>
                </a:solidFill>
                <a:latin typeface="Arial"/>
                <a:cs typeface="Arial"/>
              </a:rPr>
              <a:t>پلتفرم طرح و ساخت نظرسنجی آنلاین</a:t>
            </a:r>
            <a:endParaRPr b="0" lang="en-US" sz="7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6" name="Google Shape;70;g34a02e3c7ee_1_452" descr=""/>
          <p:cNvPicPr/>
          <p:nvPr/>
        </p:nvPicPr>
        <p:blipFill>
          <a:blip r:embed="rId5"/>
          <a:stretch/>
        </p:blipFill>
        <p:spPr>
          <a:xfrm>
            <a:off x="11531520" y="121320"/>
            <a:ext cx="483480" cy="23940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6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720" cy="82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12495" lnSpcReduction="1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839880" y="2505240"/>
            <a:ext cx="515772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1053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2920" cy="82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12495" lnSpcReduction="1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6172200" y="2505240"/>
            <a:ext cx="518292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1053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6"/>
          <p:cNvSpPr>
            <a:spLocks noGrp="1"/>
          </p:cNvSpPr>
          <p:nvPr>
            <p:ph type="dt" idx="2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3" name="PlaceHolder 7"/>
          <p:cNvSpPr>
            <a:spLocks noGrp="1"/>
          </p:cNvSpPr>
          <p:nvPr>
            <p:ph type="ftr" idx="2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4" name="PlaceHolder 8"/>
          <p:cNvSpPr>
            <a:spLocks noGrp="1"/>
          </p:cNvSpPr>
          <p:nvPr>
            <p:ph type="sldNum" idx="25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CD1C802-0BDD-463A-8389-38FFE1108FA2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107;p28" descr=""/>
          <p:cNvPicPr/>
          <p:nvPr/>
        </p:nvPicPr>
        <p:blipFill>
          <a:blip r:embed="rId2">
            <a:alphaModFix amt="70000"/>
          </a:blip>
          <a:srcRect l="0" t="0" r="12116" b="7871"/>
          <a:stretch/>
        </p:blipFill>
        <p:spPr>
          <a:xfrm flipH="1">
            <a:off x="360" y="4185360"/>
            <a:ext cx="4009320" cy="2672280"/>
          </a:xfrm>
          <a:prstGeom prst="rect">
            <a:avLst/>
          </a:prstGeom>
          <a:ln w="0">
            <a:noFill/>
          </a:ln>
        </p:spPr>
      </p:pic>
      <p:pic>
        <p:nvPicPr>
          <p:cNvPr id="76" name="Google Shape;108;p28" descr=""/>
          <p:cNvPicPr/>
          <p:nvPr/>
        </p:nvPicPr>
        <p:blipFill>
          <a:blip r:embed="rId3">
            <a:alphaModFix amt="35000"/>
          </a:blip>
          <a:srcRect l="18896" t="0" r="0" b="33388"/>
          <a:stretch/>
        </p:blipFill>
        <p:spPr>
          <a:xfrm>
            <a:off x="0" y="5163840"/>
            <a:ext cx="4082040" cy="1693800"/>
          </a:xfrm>
          <a:prstGeom prst="rect">
            <a:avLst/>
          </a:prstGeom>
          <a:ln w="0">
            <a:noFill/>
          </a:ln>
        </p:spPr>
      </p:pic>
      <p:sp>
        <p:nvSpPr>
          <p:cNvPr id="77" name="PlaceHolder 1"/>
          <p:cNvSpPr>
            <a:spLocks noGrp="1"/>
          </p:cNvSpPr>
          <p:nvPr>
            <p:ph type="sldNum" idx="26"/>
          </p:nvPr>
        </p:nvSpPr>
        <p:spPr>
          <a:xfrm>
            <a:off x="226800" y="6412320"/>
            <a:ext cx="48348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rtl="1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7f7f7f"/>
                </a:solidFill>
                <a:latin typeface="Arial"/>
                <a:ea typeface="Arial"/>
              </a:defRPr>
            </a:lvl1pPr>
          </a:lstStyle>
          <a:p>
            <a:pPr indent="0" rtl="1">
              <a:lnSpc>
                <a:spcPct val="100000"/>
              </a:lnSpc>
              <a:buNone/>
              <a:tabLst>
                <a:tab algn="l" pos="0"/>
              </a:tabLst>
            </a:pPr>
            <a:fld id="{A9414F6B-FA47-4CE5-B57C-92915D5A84E3}" type="slidenum">
              <a:rPr b="0" lang="en-US" sz="1200" spc="-1" strike="noStrike">
                <a:solidFill>
                  <a:srgbClr val="7f7f7f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78" name="Google Shape;110;p28" descr=""/>
          <p:cNvPicPr/>
          <p:nvPr/>
        </p:nvPicPr>
        <p:blipFill>
          <a:blip r:embed="rId4"/>
          <a:stretch/>
        </p:blipFill>
        <p:spPr>
          <a:xfrm>
            <a:off x="8610480" y="-750960"/>
            <a:ext cx="4488840" cy="3097440"/>
          </a:xfrm>
          <a:prstGeom prst="rect">
            <a:avLst/>
          </a:prstGeom>
          <a:ln w="0">
            <a:noFill/>
          </a:ln>
        </p:spPr>
      </p:pic>
      <p:sp>
        <p:nvSpPr>
          <p:cNvPr id="79" name="Google Shape;111;p28"/>
          <p:cNvSpPr/>
          <p:nvPr/>
        </p:nvSpPr>
        <p:spPr>
          <a:xfrm>
            <a:off x="533520" y="6468480"/>
            <a:ext cx="1972080" cy="2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rtl="1">
              <a:lnSpc>
                <a:spcPct val="100000"/>
              </a:lnSpc>
              <a:tabLst>
                <a:tab algn="l" pos="0"/>
              </a:tabLst>
            </a:pPr>
            <a:r>
              <a:rPr b="0" lang="fa-IR" sz="1000" spc="-1" strike="noStrike">
                <a:solidFill>
                  <a:srgbClr val="7f7f7f"/>
                </a:solidFill>
                <a:latin typeface="Arial"/>
                <a:cs typeface="Arial"/>
              </a:rPr>
              <a:t>پلترم نظرسنجی آنلاین سنجاپ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title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2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>
              <a:buNone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to edit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dt" idx="2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ftr" idx="2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 type="sldNum" idx="2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5EB6EE4-C8E0-494C-9380-FFB3BA948AAB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2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 rot="5400000">
            <a:off x="3920400" y="-1256400"/>
            <a:ext cx="4350960" cy="10515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74983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dt" idx="3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ftr" idx="3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2" name="PlaceHolder 5"/>
          <p:cNvSpPr>
            <a:spLocks noGrp="1"/>
          </p:cNvSpPr>
          <p:nvPr>
            <p:ph type="sldNum" idx="3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5E5ABBD-0ACF-49C9-A1F2-0569F4BDD0DE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2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 rot="5400000">
            <a:off x="7133400" y="1956240"/>
            <a:ext cx="5811480" cy="2628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 rot="5400000">
            <a:off x="1800000" y="-596160"/>
            <a:ext cx="5811480" cy="7733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dt" idx="3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ftr" idx="3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7" name="PlaceHolder 5"/>
          <p:cNvSpPr>
            <a:spLocks noGrp="1"/>
          </p:cNvSpPr>
          <p:nvPr>
            <p:ph type="sldNum" idx="35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D054855-6801-41C6-95B1-F6B4AE6F6625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2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113;p29"/>
          <p:cNvSpPr/>
          <p:nvPr/>
        </p:nvSpPr>
        <p:spPr>
          <a:xfrm>
            <a:off x="-72720" y="0"/>
            <a:ext cx="3588120" cy="6857640"/>
          </a:xfrm>
          <a:prstGeom prst="rect">
            <a:avLst/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99" name="Google Shape;114;p29" descr=""/>
          <p:cNvPicPr/>
          <p:nvPr/>
        </p:nvPicPr>
        <p:blipFill>
          <a:blip r:embed="rId2">
            <a:alphaModFix amt="70000"/>
          </a:blip>
          <a:srcRect l="0" t="0" r="12116" b="7871"/>
          <a:stretch/>
        </p:blipFill>
        <p:spPr>
          <a:xfrm flipH="1">
            <a:off x="360" y="4185360"/>
            <a:ext cx="4009320" cy="2672280"/>
          </a:xfrm>
          <a:prstGeom prst="rect">
            <a:avLst/>
          </a:prstGeom>
          <a:ln w="0">
            <a:noFill/>
          </a:ln>
        </p:spPr>
      </p:pic>
      <p:pic>
        <p:nvPicPr>
          <p:cNvPr id="100" name="Google Shape;115;p29" descr=""/>
          <p:cNvPicPr/>
          <p:nvPr/>
        </p:nvPicPr>
        <p:blipFill>
          <a:blip r:embed="rId3">
            <a:alphaModFix amt="35000"/>
          </a:blip>
          <a:srcRect l="18896" t="0" r="0" b="33388"/>
          <a:stretch/>
        </p:blipFill>
        <p:spPr>
          <a:xfrm>
            <a:off x="0" y="5163840"/>
            <a:ext cx="4082040" cy="1693800"/>
          </a:xfrm>
          <a:prstGeom prst="rect">
            <a:avLst/>
          </a:prstGeom>
          <a:ln w="0">
            <a:noFill/>
          </a:ln>
        </p:spPr>
      </p:pic>
      <p:sp>
        <p:nvSpPr>
          <p:cNvPr id="101" name="PlaceHolder 1"/>
          <p:cNvSpPr>
            <a:spLocks noGrp="1"/>
          </p:cNvSpPr>
          <p:nvPr>
            <p:ph type="sldNum" idx="36"/>
          </p:nvPr>
        </p:nvSpPr>
        <p:spPr>
          <a:xfrm>
            <a:off x="226800" y="6412320"/>
            <a:ext cx="48348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rtl="1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d8d8d8"/>
                </a:solidFill>
                <a:latin typeface="Arial"/>
                <a:ea typeface="Arial"/>
              </a:defRPr>
            </a:lvl1pPr>
          </a:lstStyle>
          <a:p>
            <a:pPr indent="0" rtl="1">
              <a:lnSpc>
                <a:spcPct val="100000"/>
              </a:lnSpc>
              <a:buNone/>
              <a:tabLst>
                <a:tab algn="l" pos="0"/>
              </a:tabLst>
            </a:pPr>
            <a:fld id="{22F7AE63-5317-4783-8A9C-A8F42920E43F}" type="slidenum">
              <a:rPr b="0" lang="en-US" sz="1200" spc="-1" strike="noStrike">
                <a:solidFill>
                  <a:srgbClr val="d8d8d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02" name="Google Shape;117;p29" descr=""/>
          <p:cNvPicPr/>
          <p:nvPr/>
        </p:nvPicPr>
        <p:blipFill>
          <a:blip r:embed="rId4"/>
          <a:stretch/>
        </p:blipFill>
        <p:spPr>
          <a:xfrm>
            <a:off x="8610480" y="-750960"/>
            <a:ext cx="4488840" cy="3097440"/>
          </a:xfrm>
          <a:prstGeom prst="rect">
            <a:avLst/>
          </a:prstGeom>
          <a:ln w="0">
            <a:noFill/>
          </a:ln>
        </p:spPr>
      </p:pic>
      <p:sp>
        <p:nvSpPr>
          <p:cNvPr id="103" name="Google Shape;118;p29"/>
          <p:cNvSpPr/>
          <p:nvPr/>
        </p:nvSpPr>
        <p:spPr>
          <a:xfrm>
            <a:off x="533520" y="6468480"/>
            <a:ext cx="1972080" cy="2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rtl="1">
              <a:lnSpc>
                <a:spcPct val="100000"/>
              </a:lnSpc>
              <a:tabLst>
                <a:tab algn="l" pos="0"/>
              </a:tabLst>
            </a:pPr>
            <a:r>
              <a:rPr b="0" lang="fa-IR" sz="1000" spc="-1" strike="noStrike">
                <a:solidFill>
                  <a:srgbClr val="d8d8d8"/>
                </a:solidFill>
                <a:latin typeface="Arial"/>
                <a:cs typeface="Arial"/>
              </a:rPr>
              <a:t>پلترم نظرسنجی آنلاین سنجاپ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4" name="Google Shape;119;p29" descr="A screen shot of a computer&#10;&#10;Description automatically generated"/>
          <p:cNvPicPr/>
          <p:nvPr/>
        </p:nvPicPr>
        <p:blipFill>
          <a:blip r:embed="rId5"/>
          <a:srcRect l="8333" t="0" r="12522" b="6317"/>
          <a:stretch/>
        </p:blipFill>
        <p:spPr>
          <a:xfrm>
            <a:off x="-646920" y="1477440"/>
            <a:ext cx="8098560" cy="5392440"/>
          </a:xfrm>
          <a:prstGeom prst="rect">
            <a:avLst/>
          </a:prstGeom>
          <a:ln w="0">
            <a:noFill/>
          </a:ln>
        </p:spPr>
      </p:pic>
      <p:sp>
        <p:nvSpPr>
          <p:cNvPr id="105" name="PlaceHolder 2"/>
          <p:cNvSpPr>
            <a:spLocks noGrp="1"/>
          </p:cNvSpPr>
          <p:nvPr>
            <p:ph type="title"/>
          </p:nvPr>
        </p:nvSpPr>
        <p:spPr>
          <a:xfrm>
            <a:off x="7331400" y="365040"/>
            <a:ext cx="4240800" cy="2751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710640" y="2111400"/>
            <a:ext cx="5433840" cy="3380400"/>
          </a:xfrm>
          <a:prstGeom prst="rect">
            <a:avLst/>
          </a:prstGeom>
          <a:noFill/>
          <a:ln w="9360">
            <a:solidFill>
              <a:srgbClr val="d8d8d8"/>
            </a:solidFill>
            <a:round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23;p27" descr=""/>
          <p:cNvPicPr/>
          <p:nvPr/>
        </p:nvPicPr>
        <p:blipFill>
          <a:blip r:embed="rId2"/>
          <a:stretch/>
        </p:blipFill>
        <p:spPr>
          <a:xfrm>
            <a:off x="1274040" y="-749160"/>
            <a:ext cx="9643680" cy="6857640"/>
          </a:xfrm>
          <a:prstGeom prst="rect">
            <a:avLst/>
          </a:prstGeom>
          <a:ln w="0">
            <a:noFill/>
          </a:ln>
        </p:spPr>
      </p:pic>
      <p:pic>
        <p:nvPicPr>
          <p:cNvPr id="108" name="Google Shape;124;p27" descr=""/>
          <p:cNvPicPr/>
          <p:nvPr/>
        </p:nvPicPr>
        <p:blipFill>
          <a:blip r:embed="rId3"/>
          <a:stretch/>
        </p:blipFill>
        <p:spPr>
          <a:xfrm>
            <a:off x="0" y="0"/>
            <a:ext cx="9643680" cy="685764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4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dt" idx="3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ftr" idx="3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sldNum" idx="3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C7CB0AA-D4D8-4323-B3C6-2A87AE686527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2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>
              <a:buNone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to edit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6865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dt" idx="4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 type="ftr" idx="4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9" name="PlaceHolder 6"/>
          <p:cNvSpPr>
            <a:spLocks noGrp="1"/>
          </p:cNvSpPr>
          <p:nvPr>
            <p:ph type="sldNum" idx="4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ADE1678-F265-4327-9DF5-A5DE7A2BAB02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2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dt" idx="4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ftr" idx="4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sldNum" idx="45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B71283B-A8F6-4B92-91E8-3645CD77B669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ffffff"/>
              </a:solidFill>
              <a:latin typeface="Times New Roman"/>
            </a:endParaRPr>
          </a:p>
        </p:txBody>
      </p:sp>
      <p:pic>
        <p:nvPicPr>
          <p:cNvPr id="123" name="Google Shape;141;p32" descr=""/>
          <p:cNvPicPr/>
          <p:nvPr/>
        </p:nvPicPr>
        <p:blipFill>
          <a:blip r:embed="rId2"/>
          <a:stretch/>
        </p:blipFill>
        <p:spPr>
          <a:xfrm>
            <a:off x="0" y="298800"/>
            <a:ext cx="12191760" cy="6558840"/>
          </a:xfrm>
          <a:prstGeom prst="rect">
            <a:avLst/>
          </a:prstGeom>
          <a:ln w="0">
            <a:noFill/>
          </a:ln>
        </p:spPr>
      </p:pic>
      <p:pic>
        <p:nvPicPr>
          <p:cNvPr id="124" name="Google Shape;142;p32" descr=""/>
          <p:cNvPicPr/>
          <p:nvPr/>
        </p:nvPicPr>
        <p:blipFill>
          <a:blip r:embed="rId3"/>
          <a:srcRect l="31246" t="0" r="0" b="0"/>
          <a:stretch/>
        </p:blipFill>
        <p:spPr>
          <a:xfrm>
            <a:off x="0" y="697680"/>
            <a:ext cx="8381520" cy="6159960"/>
          </a:xfrm>
          <a:prstGeom prst="rect">
            <a:avLst/>
          </a:prstGeom>
          <a:ln w="0">
            <a:noFill/>
          </a:ln>
        </p:spPr>
      </p:pic>
      <p:pic>
        <p:nvPicPr>
          <p:cNvPr id="125" name="Google Shape;143;p32" descr=""/>
          <p:cNvPicPr/>
          <p:nvPr/>
        </p:nvPicPr>
        <p:blipFill>
          <a:blip r:embed="rId4"/>
          <a:srcRect l="0" t="57447" r="0" b="0"/>
          <a:stretch/>
        </p:blipFill>
        <p:spPr>
          <a:xfrm>
            <a:off x="5464800" y="3939840"/>
            <a:ext cx="9643680" cy="2917800"/>
          </a:xfrm>
          <a:prstGeom prst="rect">
            <a:avLst/>
          </a:prstGeom>
          <a:ln w="0">
            <a:noFill/>
          </a:ln>
        </p:spPr>
      </p:pic>
      <p:pic>
        <p:nvPicPr>
          <p:cNvPr id="126" name="Google Shape;144;p32" descr=""/>
          <p:cNvPicPr/>
          <p:nvPr/>
        </p:nvPicPr>
        <p:blipFill>
          <a:blip r:embed="rId5"/>
          <a:srcRect l="0" t="4361" r="0" b="44026"/>
          <a:stretch/>
        </p:blipFill>
        <p:spPr>
          <a:xfrm>
            <a:off x="-3302640" y="-1420560"/>
            <a:ext cx="9643680" cy="3539520"/>
          </a:xfrm>
          <a:prstGeom prst="rect">
            <a:avLst/>
          </a:prstGeom>
          <a:ln w="0">
            <a:noFill/>
          </a:ln>
        </p:spPr>
      </p:pic>
      <p:sp>
        <p:nvSpPr>
          <p:cNvPr id="127" name="Google Shape;145;p32"/>
          <p:cNvSpPr/>
          <p:nvPr/>
        </p:nvSpPr>
        <p:spPr>
          <a:xfrm>
            <a:off x="274320" y="6521040"/>
            <a:ext cx="11917440" cy="19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rtl="1">
              <a:lnSpc>
                <a:spcPct val="100000"/>
              </a:lnSpc>
              <a:tabLst>
                <a:tab algn="l" pos="0"/>
              </a:tabLst>
            </a:pPr>
            <a:r>
              <a:rPr b="0" lang="fa-IR" sz="700" spc="-1" strike="noStrike">
                <a:solidFill>
                  <a:schemeClr val="lt1"/>
                </a:solidFill>
                <a:latin typeface="Arial"/>
                <a:cs typeface="Arial"/>
              </a:rPr>
              <a:t>پلتفرم طرح و ساخت نظرسنجی آنلاین</a:t>
            </a:r>
            <a:endParaRPr b="0" lang="en-US" sz="7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28" name="Google Shape;146;p32" descr=""/>
          <p:cNvPicPr/>
          <p:nvPr/>
        </p:nvPicPr>
        <p:blipFill>
          <a:blip r:embed="rId6"/>
          <a:stretch/>
        </p:blipFill>
        <p:spPr>
          <a:xfrm>
            <a:off x="11531520" y="121320"/>
            <a:ext cx="483480" cy="23940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7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sldNum" idx="4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A97B9B6-7970-4342-B579-BEB460F36ED9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30" name="Google Shape;149;p33" descr=""/>
          <p:cNvPicPr/>
          <p:nvPr/>
        </p:nvPicPr>
        <p:blipFill>
          <a:blip r:embed="rId2">
            <a:alphaModFix amt="35000"/>
          </a:blip>
          <a:srcRect l="0" t="0" r="18650" b="77640"/>
          <a:stretch/>
        </p:blipFill>
        <p:spPr>
          <a:xfrm rot="10800000">
            <a:off x="360" y="-5760"/>
            <a:ext cx="7222320" cy="1067400"/>
          </a:xfrm>
          <a:prstGeom prst="rect">
            <a:avLst/>
          </a:prstGeom>
          <a:ln w="0">
            <a:noFill/>
          </a:ln>
        </p:spPr>
      </p:pic>
      <p:pic>
        <p:nvPicPr>
          <p:cNvPr id="131" name="Google Shape;150;p33" descr=""/>
          <p:cNvPicPr/>
          <p:nvPr/>
        </p:nvPicPr>
        <p:blipFill>
          <a:blip r:embed="rId3"/>
          <a:stretch/>
        </p:blipFill>
        <p:spPr>
          <a:xfrm>
            <a:off x="0" y="3016080"/>
            <a:ext cx="7592040" cy="3835800"/>
          </a:xfrm>
          <a:prstGeom prst="rect">
            <a:avLst/>
          </a:prstGeom>
          <a:ln w="0">
            <a:noFill/>
          </a:ln>
        </p:spPr>
      </p:pic>
      <p:pic>
        <p:nvPicPr>
          <p:cNvPr id="132" name="Google Shape;151;p33" descr=""/>
          <p:cNvPicPr/>
          <p:nvPr/>
        </p:nvPicPr>
        <p:blipFill>
          <a:blip r:embed="rId4"/>
          <a:srcRect l="0" t="0" r="0" b="43199"/>
          <a:stretch/>
        </p:blipFill>
        <p:spPr>
          <a:xfrm flipH="1">
            <a:off x="-571320" y="-1543320"/>
            <a:ext cx="6469560" cy="2610720"/>
          </a:xfrm>
          <a:prstGeom prst="rect">
            <a:avLst/>
          </a:prstGeom>
          <a:ln w="0">
            <a:noFill/>
          </a:ln>
        </p:spPr>
      </p:pic>
      <p:pic>
        <p:nvPicPr>
          <p:cNvPr id="133" name="Google Shape;152;p33" descr=""/>
          <p:cNvPicPr/>
          <p:nvPr/>
        </p:nvPicPr>
        <p:blipFill>
          <a:blip r:embed="rId5"/>
          <a:srcRect l="0" t="60242" r="0" b="-12435"/>
          <a:stretch/>
        </p:blipFill>
        <p:spPr>
          <a:xfrm>
            <a:off x="0" y="5029920"/>
            <a:ext cx="6469560" cy="2398680"/>
          </a:xfrm>
          <a:prstGeom prst="rect">
            <a:avLst/>
          </a:prstGeom>
          <a:ln w="0">
            <a:noFill/>
          </a:ln>
        </p:spPr>
      </p:pic>
      <p:sp>
        <p:nvSpPr>
          <p:cNvPr id="134" name="Google Shape;153;p33"/>
          <p:cNvSpPr/>
          <p:nvPr/>
        </p:nvSpPr>
        <p:spPr>
          <a:xfrm>
            <a:off x="274320" y="6521040"/>
            <a:ext cx="11917440" cy="19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rtl="1">
              <a:lnSpc>
                <a:spcPct val="100000"/>
              </a:lnSpc>
              <a:tabLst>
                <a:tab algn="l" pos="0"/>
              </a:tabLst>
            </a:pPr>
            <a:r>
              <a:rPr b="0" lang="fa-IR" sz="700" spc="-1" strike="noStrike">
                <a:solidFill>
                  <a:schemeClr val="accent5"/>
                </a:solidFill>
                <a:latin typeface="Arial"/>
                <a:cs typeface="Arial"/>
              </a:rPr>
              <a:t>پلتفرم طرح و ساخت نظرسنجی آنلاین</a:t>
            </a:r>
            <a:endParaRPr b="0" lang="en-US" sz="7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5" name="Google Shape;154;p33" descr=""/>
          <p:cNvPicPr/>
          <p:nvPr/>
        </p:nvPicPr>
        <p:blipFill>
          <a:blip r:embed="rId6"/>
          <a:stretch/>
        </p:blipFill>
        <p:spPr>
          <a:xfrm>
            <a:off x="11531520" y="121320"/>
            <a:ext cx="483480" cy="23940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7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56;p34" descr=""/>
          <p:cNvPicPr/>
          <p:nvPr/>
        </p:nvPicPr>
        <p:blipFill>
          <a:blip r:embed="rId2"/>
          <a:stretch/>
        </p:blipFill>
        <p:spPr>
          <a:xfrm>
            <a:off x="11210760" y="750600"/>
            <a:ext cx="980640" cy="2923920"/>
          </a:xfrm>
          <a:prstGeom prst="rect">
            <a:avLst/>
          </a:prstGeom>
          <a:ln w="0">
            <a:noFill/>
          </a:ln>
        </p:spPr>
      </p:pic>
      <p:sp>
        <p:nvSpPr>
          <p:cNvPr id="137" name="PlaceHolder 1"/>
          <p:cNvSpPr>
            <a:spLocks noGrp="1"/>
          </p:cNvSpPr>
          <p:nvPr>
            <p:ph type="sldNum" idx="47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49997E9-8EDB-4DA2-BF0B-188B1F696A6C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38" name="Google Shape;158;p34" descr=""/>
          <p:cNvPicPr/>
          <p:nvPr/>
        </p:nvPicPr>
        <p:blipFill>
          <a:blip r:embed="rId3"/>
          <a:stretch/>
        </p:blipFill>
        <p:spPr>
          <a:xfrm flipH="1" rot="10800000">
            <a:off x="-473760" y="-267120"/>
            <a:ext cx="3618000" cy="2036160"/>
          </a:xfrm>
          <a:prstGeom prst="rect">
            <a:avLst/>
          </a:prstGeom>
          <a:ln w="0">
            <a:noFill/>
          </a:ln>
        </p:spPr>
      </p:pic>
      <p:pic>
        <p:nvPicPr>
          <p:cNvPr id="139" name="Google Shape;159;p34" descr=""/>
          <p:cNvPicPr/>
          <p:nvPr/>
        </p:nvPicPr>
        <p:blipFill>
          <a:blip r:embed="rId4"/>
          <a:stretch/>
        </p:blipFill>
        <p:spPr>
          <a:xfrm>
            <a:off x="0" y="4674240"/>
            <a:ext cx="1252440" cy="2046960"/>
          </a:xfrm>
          <a:prstGeom prst="rect">
            <a:avLst/>
          </a:prstGeom>
          <a:ln w="0">
            <a:noFill/>
          </a:ln>
        </p:spPr>
      </p:pic>
      <p:sp>
        <p:nvSpPr>
          <p:cNvPr id="140" name="Google Shape;160;p34"/>
          <p:cNvSpPr/>
          <p:nvPr/>
        </p:nvSpPr>
        <p:spPr>
          <a:xfrm>
            <a:off x="274320" y="6521040"/>
            <a:ext cx="11917440" cy="19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rtl="1">
              <a:lnSpc>
                <a:spcPct val="100000"/>
              </a:lnSpc>
              <a:tabLst>
                <a:tab algn="l" pos="0"/>
              </a:tabLst>
            </a:pPr>
            <a:r>
              <a:rPr b="0" lang="fa-IR" sz="700" spc="-1" strike="noStrike">
                <a:solidFill>
                  <a:schemeClr val="accent5"/>
                </a:solidFill>
                <a:latin typeface="Arial"/>
                <a:cs typeface="Arial"/>
              </a:rPr>
              <a:t>پلتفرم طرح و ساخت نظرسنجی آنلاین</a:t>
            </a:r>
            <a:endParaRPr b="0" lang="en-US" sz="7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1" name="Google Shape;161;p34" descr=""/>
          <p:cNvPicPr/>
          <p:nvPr/>
        </p:nvPicPr>
        <p:blipFill>
          <a:blip r:embed="rId5"/>
          <a:stretch/>
        </p:blipFill>
        <p:spPr>
          <a:xfrm>
            <a:off x="11531520" y="121320"/>
            <a:ext cx="483480" cy="23940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97" r:id="rId6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36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12495" lnSpcReduction="1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839880" y="2505240"/>
            <a:ext cx="515736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1053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292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12495" lnSpcReduction="1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5"/>
          <p:cNvSpPr>
            <a:spLocks noGrp="1"/>
          </p:cNvSpPr>
          <p:nvPr>
            <p:ph type="body"/>
          </p:nvPr>
        </p:nvSpPr>
        <p:spPr>
          <a:xfrm>
            <a:off x="6172200" y="2505240"/>
            <a:ext cx="518292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1053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6"/>
          <p:cNvSpPr>
            <a:spLocks noGrp="1"/>
          </p:cNvSpPr>
          <p:nvPr>
            <p:ph type="dt" idx="48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8" name="PlaceHolder 7"/>
          <p:cNvSpPr>
            <a:spLocks noGrp="1"/>
          </p:cNvSpPr>
          <p:nvPr>
            <p:ph type="ftr" idx="4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9" name="PlaceHolder 8"/>
          <p:cNvSpPr>
            <a:spLocks noGrp="1"/>
          </p:cNvSpPr>
          <p:nvPr>
            <p:ph type="sldNum" idx="50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49E021E-6C83-4D52-99AB-25DBB96D5A86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9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>
              <a:buNone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to edit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D261BDB-184B-4184-95FF-239008D685FB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 rot="5400000">
            <a:off x="3920400" y="-1256400"/>
            <a:ext cx="4350960" cy="10515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74983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" name="PlaceHolder 4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" name="PlaceHolder 5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474B19B-2FC3-4D05-9B43-BC940E1BA8C4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 rot="5400000">
            <a:off x="7133400" y="1956240"/>
            <a:ext cx="5811480" cy="2628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 rot="5400000">
            <a:off x="1800000" y="-596160"/>
            <a:ext cx="5811480" cy="7733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" name="PlaceHolder 5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47B9B44-E439-481F-874A-4028959CCA0B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19;g34a02e3c7ee_1_406" descr=""/>
          <p:cNvPicPr/>
          <p:nvPr/>
        </p:nvPicPr>
        <p:blipFill>
          <a:blip r:embed="rId2">
            <a:alphaModFix amt="70000"/>
          </a:blip>
          <a:srcRect l="0" t="0" r="12116" b="7865"/>
          <a:stretch/>
        </p:blipFill>
        <p:spPr>
          <a:xfrm flipH="1">
            <a:off x="360" y="4185360"/>
            <a:ext cx="4009320" cy="2672280"/>
          </a:xfrm>
          <a:prstGeom prst="rect">
            <a:avLst/>
          </a:prstGeom>
          <a:ln w="0">
            <a:noFill/>
          </a:ln>
        </p:spPr>
      </p:pic>
      <p:pic>
        <p:nvPicPr>
          <p:cNvPr id="21" name="Google Shape;20;g34a02e3c7ee_1_406" descr=""/>
          <p:cNvPicPr/>
          <p:nvPr/>
        </p:nvPicPr>
        <p:blipFill>
          <a:blip r:embed="rId3">
            <a:alphaModFix amt="35000"/>
          </a:blip>
          <a:srcRect l="18895" t="0" r="0" b="33385"/>
          <a:stretch/>
        </p:blipFill>
        <p:spPr>
          <a:xfrm>
            <a:off x="0" y="5163840"/>
            <a:ext cx="4082040" cy="1693800"/>
          </a:xfrm>
          <a:prstGeom prst="rect">
            <a:avLst/>
          </a:prstGeom>
          <a:ln w="0">
            <a:noFill/>
          </a:ln>
        </p:spPr>
      </p:pic>
      <p:sp>
        <p:nvSpPr>
          <p:cNvPr id="22" name="PlaceHolder 1"/>
          <p:cNvSpPr>
            <a:spLocks noGrp="1"/>
          </p:cNvSpPr>
          <p:nvPr>
            <p:ph type="sldNum" idx="10"/>
          </p:nvPr>
        </p:nvSpPr>
        <p:spPr>
          <a:xfrm>
            <a:off x="226800" y="6412320"/>
            <a:ext cx="48348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rtl="1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7f7f7f"/>
                </a:solidFill>
                <a:latin typeface="Arial"/>
                <a:ea typeface="Arial"/>
              </a:defRPr>
            </a:lvl1pPr>
          </a:lstStyle>
          <a:p>
            <a:pPr indent="0" rtl="1">
              <a:lnSpc>
                <a:spcPct val="100000"/>
              </a:lnSpc>
              <a:buNone/>
              <a:tabLst>
                <a:tab algn="l" pos="0"/>
              </a:tabLst>
            </a:pPr>
            <a:fld id="{589DB9F1-9657-480F-A112-5FA032658374}" type="slidenum">
              <a:rPr b="0" lang="en-US" sz="1200" spc="-1" strike="noStrike">
                <a:solidFill>
                  <a:srgbClr val="7f7f7f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23" name="Google Shape;22;g34a02e3c7ee_1_406" descr=""/>
          <p:cNvPicPr/>
          <p:nvPr/>
        </p:nvPicPr>
        <p:blipFill>
          <a:blip r:embed="rId4"/>
          <a:stretch/>
        </p:blipFill>
        <p:spPr>
          <a:xfrm>
            <a:off x="8610480" y="-750960"/>
            <a:ext cx="4488840" cy="3097440"/>
          </a:xfrm>
          <a:prstGeom prst="rect">
            <a:avLst/>
          </a:prstGeom>
          <a:ln w="0">
            <a:noFill/>
          </a:ln>
        </p:spPr>
      </p:pic>
      <p:sp>
        <p:nvSpPr>
          <p:cNvPr id="24" name="Google Shape;23;g34a02e3c7ee_1_406"/>
          <p:cNvSpPr/>
          <p:nvPr/>
        </p:nvSpPr>
        <p:spPr>
          <a:xfrm>
            <a:off x="533520" y="6468480"/>
            <a:ext cx="1972080" cy="2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rtl="1">
              <a:lnSpc>
                <a:spcPct val="100000"/>
              </a:lnSpc>
              <a:tabLst>
                <a:tab algn="l" pos="0"/>
              </a:tabLst>
            </a:pPr>
            <a:r>
              <a:rPr b="0" lang="fa-IR" sz="1000" spc="-1" strike="noStrike">
                <a:solidFill>
                  <a:srgbClr val="7f7f7f"/>
                </a:solidFill>
                <a:latin typeface="Arial"/>
                <a:cs typeface="Arial"/>
              </a:rPr>
              <a:t>پلترم نظرسنجی آنلاین سنجاپ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34a02e3c7ee_1_412"/>
          <p:cNvSpPr/>
          <p:nvPr/>
        </p:nvSpPr>
        <p:spPr>
          <a:xfrm>
            <a:off x="-72720" y="0"/>
            <a:ext cx="3588120" cy="6857640"/>
          </a:xfrm>
          <a:prstGeom prst="rect">
            <a:avLst/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6" name="Google Shape;26;g34a02e3c7ee_1_412" descr=""/>
          <p:cNvPicPr/>
          <p:nvPr/>
        </p:nvPicPr>
        <p:blipFill>
          <a:blip r:embed="rId2">
            <a:alphaModFix amt="70000"/>
          </a:blip>
          <a:srcRect l="0" t="0" r="12116" b="7865"/>
          <a:stretch/>
        </p:blipFill>
        <p:spPr>
          <a:xfrm flipH="1">
            <a:off x="360" y="4185360"/>
            <a:ext cx="4009320" cy="2672280"/>
          </a:xfrm>
          <a:prstGeom prst="rect">
            <a:avLst/>
          </a:prstGeom>
          <a:ln w="0">
            <a:noFill/>
          </a:ln>
        </p:spPr>
      </p:pic>
      <p:pic>
        <p:nvPicPr>
          <p:cNvPr id="27" name="Google Shape;27;g34a02e3c7ee_1_412" descr=""/>
          <p:cNvPicPr/>
          <p:nvPr/>
        </p:nvPicPr>
        <p:blipFill>
          <a:blip r:embed="rId3">
            <a:alphaModFix amt="35000"/>
          </a:blip>
          <a:srcRect l="18895" t="0" r="0" b="33385"/>
          <a:stretch/>
        </p:blipFill>
        <p:spPr>
          <a:xfrm>
            <a:off x="0" y="5163840"/>
            <a:ext cx="4082040" cy="1693800"/>
          </a:xfrm>
          <a:prstGeom prst="rect">
            <a:avLst/>
          </a:prstGeom>
          <a:ln w="0">
            <a:noFill/>
          </a:ln>
        </p:spPr>
      </p:pic>
      <p:sp>
        <p:nvSpPr>
          <p:cNvPr id="28" name="PlaceHolder 1"/>
          <p:cNvSpPr>
            <a:spLocks noGrp="1"/>
          </p:cNvSpPr>
          <p:nvPr>
            <p:ph type="sldNum" idx="11"/>
          </p:nvPr>
        </p:nvSpPr>
        <p:spPr>
          <a:xfrm>
            <a:off x="226800" y="6412320"/>
            <a:ext cx="48348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rtl="1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d8d8d8"/>
                </a:solidFill>
                <a:latin typeface="Arial"/>
                <a:ea typeface="Arial"/>
              </a:defRPr>
            </a:lvl1pPr>
          </a:lstStyle>
          <a:p>
            <a:pPr indent="0" rtl="1">
              <a:lnSpc>
                <a:spcPct val="100000"/>
              </a:lnSpc>
              <a:buNone/>
              <a:tabLst>
                <a:tab algn="l" pos="0"/>
              </a:tabLst>
            </a:pPr>
            <a:fld id="{E3C0342C-FF7F-43ED-8EB8-D2E5B97B4FEA}" type="slidenum">
              <a:rPr b="0" lang="en-US" sz="1200" spc="-1" strike="noStrike">
                <a:solidFill>
                  <a:srgbClr val="d8d8d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29" name="Google Shape;29;g34a02e3c7ee_1_412" descr=""/>
          <p:cNvPicPr/>
          <p:nvPr/>
        </p:nvPicPr>
        <p:blipFill>
          <a:blip r:embed="rId4"/>
          <a:stretch/>
        </p:blipFill>
        <p:spPr>
          <a:xfrm>
            <a:off x="8610480" y="-750960"/>
            <a:ext cx="4488840" cy="3097440"/>
          </a:xfrm>
          <a:prstGeom prst="rect">
            <a:avLst/>
          </a:prstGeom>
          <a:ln w="0">
            <a:noFill/>
          </a:ln>
        </p:spPr>
      </p:pic>
      <p:sp>
        <p:nvSpPr>
          <p:cNvPr id="30" name="Google Shape;30;g34a02e3c7ee_1_412"/>
          <p:cNvSpPr/>
          <p:nvPr/>
        </p:nvSpPr>
        <p:spPr>
          <a:xfrm>
            <a:off x="533520" y="6468480"/>
            <a:ext cx="1972080" cy="2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rtl="1">
              <a:lnSpc>
                <a:spcPct val="100000"/>
              </a:lnSpc>
              <a:tabLst>
                <a:tab algn="l" pos="0"/>
              </a:tabLst>
            </a:pPr>
            <a:r>
              <a:rPr b="0" lang="fa-IR" sz="1000" spc="-1" strike="noStrike">
                <a:solidFill>
                  <a:srgbClr val="d8d8d8"/>
                </a:solidFill>
                <a:latin typeface="Arial"/>
                <a:cs typeface="Arial"/>
              </a:rPr>
              <a:t>پلترم نظرسنجی آنلاین سنجاپ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" name="Google Shape;31;g34a02e3c7ee_1_412" descr="A screen shot of a computer&#10;&#10;Description automatically generated"/>
          <p:cNvPicPr/>
          <p:nvPr/>
        </p:nvPicPr>
        <p:blipFill>
          <a:blip r:embed="rId5"/>
          <a:srcRect l="8333" t="0" r="12518" b="6313"/>
          <a:stretch/>
        </p:blipFill>
        <p:spPr>
          <a:xfrm>
            <a:off x="-646920" y="1477440"/>
            <a:ext cx="8098560" cy="5392440"/>
          </a:xfrm>
          <a:prstGeom prst="rect">
            <a:avLst/>
          </a:prstGeom>
          <a:ln w="0">
            <a:noFill/>
          </a:ln>
        </p:spPr>
      </p:pic>
      <p:sp>
        <p:nvSpPr>
          <p:cNvPr id="32" name="PlaceHolder 2"/>
          <p:cNvSpPr>
            <a:spLocks noGrp="1"/>
          </p:cNvSpPr>
          <p:nvPr>
            <p:ph type="title"/>
          </p:nvPr>
        </p:nvSpPr>
        <p:spPr>
          <a:xfrm>
            <a:off x="7331400" y="365040"/>
            <a:ext cx="4240800" cy="2751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710640" y="2111400"/>
            <a:ext cx="5433840" cy="3380760"/>
          </a:xfrm>
          <a:prstGeom prst="rect">
            <a:avLst/>
          </a:prstGeom>
          <a:noFill/>
          <a:ln w="9360">
            <a:solidFill>
              <a:srgbClr val="d8d8d8"/>
            </a:solidFill>
            <a:round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6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k to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dt" idx="12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ftr" idx="1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sldNum" idx="14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0E240DE-FFDF-4901-9E98-8FDC0A69DB06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>
              <a:buNone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to edit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6865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dt" idx="15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ftr" idx="1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sldNum" idx="17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88888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2B36C31-0184-4B5C-8833-7A98B10A8C1A}" type="slidenum">
              <a:rPr b="0" lang="en-US" sz="1200" spc="-1" strike="noStrike">
                <a:solidFill>
                  <a:srgbClr val="888888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hyperlink" Target="https://app.sanjup.co/" TargetMode="External"/><Relationship Id="rId3" Type="http://schemas.openxmlformats.org/officeDocument/2006/relationships/image" Target="../media/image19.png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1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95;g34a02e3c7ee_1_391" descr=""/>
          <p:cNvPicPr/>
          <p:nvPr/>
        </p:nvPicPr>
        <p:blipFill>
          <a:blip r:embed="rId1"/>
          <a:stretch/>
        </p:blipFill>
        <p:spPr>
          <a:xfrm>
            <a:off x="7077240" y="1936800"/>
            <a:ext cx="3771360" cy="1869840"/>
          </a:xfrm>
          <a:prstGeom prst="rect">
            <a:avLst/>
          </a:prstGeom>
          <a:ln w="0">
            <a:noFill/>
          </a:ln>
        </p:spPr>
      </p:pic>
      <p:sp>
        <p:nvSpPr>
          <p:cNvPr id="151" name="Google Shape;196;g34a02e3c7ee_1_391"/>
          <p:cNvSpPr/>
          <p:nvPr/>
        </p:nvSpPr>
        <p:spPr>
          <a:xfrm>
            <a:off x="0" y="4025880"/>
            <a:ext cx="12191760" cy="761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algn="ctr" rtl="1">
              <a:lnSpc>
                <a:spcPct val="100000"/>
              </a:lnSpc>
              <a:tabLst>
                <a:tab algn="l" pos="0"/>
              </a:tabLst>
            </a:pPr>
            <a:r>
              <a:rPr b="0" lang="fa-IR" sz="4400" spc="-1" strike="noStrike">
                <a:solidFill>
                  <a:schemeClr val="lt1"/>
                </a:solidFill>
                <a:latin typeface="Vazirmatn"/>
                <a:cs typeface="Vazirmatn"/>
              </a:rPr>
              <a:t>گزارش نظرسنجی انجام شده بیمه بازار در سنجاپ</a:t>
            </a: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52" name="Google Shape;197;g34a02e3c7ee_1_391" descr=""/>
          <p:cNvPicPr/>
          <p:nvPr/>
        </p:nvPicPr>
        <p:blipFill>
          <a:blip r:embed="rId2"/>
          <a:stretch/>
        </p:blipFill>
        <p:spPr>
          <a:xfrm>
            <a:off x="1559520" y="2090880"/>
            <a:ext cx="3790440" cy="1561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202;g31972101e00_0_3"/>
          <p:cNvSpPr/>
          <p:nvPr/>
        </p:nvSpPr>
        <p:spPr>
          <a:xfrm>
            <a:off x="1990440" y="1547640"/>
            <a:ext cx="8210880" cy="528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 algn="ctr" rtl="1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tabLst>
                <a:tab algn="l" pos="0"/>
              </a:tabLst>
            </a:pPr>
            <a:r>
              <a:rPr b="0" lang="fa-IR" sz="2500" spc="-1" strike="noStrike">
                <a:solidFill>
                  <a:schemeClr val="dk1"/>
                </a:solidFill>
                <a:latin typeface="Vazirmatn"/>
                <a:cs typeface="Vazirmatn"/>
              </a:rPr>
              <a:t>آیا وسیله نقلیه (ماشین یا موتور) دارید؟</a:t>
            </a:r>
            <a:endParaRPr b="0" lang="en-US" sz="2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Google Shape;203;g31972101e00_0_3"/>
          <p:cNvSpPr/>
          <p:nvPr/>
        </p:nvSpPr>
        <p:spPr>
          <a:xfrm>
            <a:off x="0" y="559800"/>
            <a:ext cx="12191760" cy="663120"/>
          </a:xfrm>
          <a:prstGeom prst="roundRect">
            <a:avLst>
              <a:gd name="adj" fmla="val 22793"/>
            </a:avLst>
          </a:prstGeom>
          <a:solidFill>
            <a:schemeClr val="lt1">
              <a:alpha val="20000"/>
            </a:schemeClr>
          </a:solidFill>
          <a:ln w="0">
            <a:noFill/>
          </a:ln>
          <a:effectLst>
            <a:outerShdw algn="tl" blurRad="152280" dir="2700000" dist="37674" rotWithShape="0" sx="101000" sy="101000">
              <a:srgbClr val="000000">
                <a:alpha val="2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fa-IR" sz="2400" spc="-1" strike="noStrike">
                <a:solidFill>
                  <a:schemeClr val="dk1"/>
                </a:solidFill>
                <a:latin typeface="Vazirmatn"/>
                <a:cs typeface="Vazirmatn"/>
              </a:rPr>
              <a:t>نظرسنجی انجام شده بیمه بازار در سنجاپ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Google Shape;204;g31972101e00_0_3"/>
          <p:cNvSpPr/>
          <p:nvPr/>
        </p:nvSpPr>
        <p:spPr>
          <a:xfrm>
            <a:off x="2962440" y="403200"/>
            <a:ext cx="265320" cy="273240"/>
          </a:xfrm>
          <a:custGeom>
            <a:avLst/>
            <a:gdLst>
              <a:gd name="textAreaLeft" fmla="*/ 0 w 265320"/>
              <a:gd name="textAreaRight" fmla="*/ 265680 w 265320"/>
              <a:gd name="textAreaTop" fmla="*/ 0 h 273240"/>
              <a:gd name="textAreaBottom" fmla="*/ 273600 h 273240"/>
            </a:gdLst>
            <a:ahLst/>
            <a:rect l="textAreaLeft" t="textAreaTop" r="textAreaRight" b="textAreaBottom"/>
            <a:pathLst>
              <a:path w="553598" h="570108">
                <a:moveTo>
                  <a:pt x="2382" y="570108"/>
                </a:moveTo>
                <a:cubicBezTo>
                  <a:pt x="1588" y="527071"/>
                  <a:pt x="794" y="412598"/>
                  <a:pt x="0" y="369561"/>
                </a:cubicBezTo>
                <a:cubicBezTo>
                  <a:pt x="0" y="166773"/>
                  <a:pt x="164392" y="2381"/>
                  <a:pt x="367180" y="2381"/>
                </a:cubicBezTo>
                <a:lnTo>
                  <a:pt x="553598" y="0"/>
                </a:lnTo>
              </a:path>
            </a:pathLst>
          </a:custGeom>
          <a:noFill/>
          <a:ln w="12700">
            <a:solidFill>
              <a:srgbClr val="59595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Google Shape;205;g31972101e00_0_3"/>
          <p:cNvSpPr/>
          <p:nvPr/>
        </p:nvSpPr>
        <p:spPr>
          <a:xfrm rot="10800000">
            <a:off x="9031320" y="1092240"/>
            <a:ext cx="265320" cy="273240"/>
          </a:xfrm>
          <a:custGeom>
            <a:avLst/>
            <a:gdLst>
              <a:gd name="textAreaLeft" fmla="*/ 0 w 265320"/>
              <a:gd name="textAreaRight" fmla="*/ 265680 w 265320"/>
              <a:gd name="textAreaTop" fmla="*/ 0 h 273240"/>
              <a:gd name="textAreaBottom" fmla="*/ 273600 h 273240"/>
            </a:gdLst>
            <a:ahLst/>
            <a:rect l="textAreaLeft" t="textAreaTop" r="textAreaRight" b="textAreaBottom"/>
            <a:pathLst>
              <a:path w="553598" h="570108">
                <a:moveTo>
                  <a:pt x="2382" y="570108"/>
                </a:moveTo>
                <a:cubicBezTo>
                  <a:pt x="1588" y="527071"/>
                  <a:pt x="794" y="412598"/>
                  <a:pt x="0" y="369561"/>
                </a:cubicBezTo>
                <a:cubicBezTo>
                  <a:pt x="0" y="166773"/>
                  <a:pt x="164392" y="2381"/>
                  <a:pt x="367180" y="2381"/>
                </a:cubicBezTo>
                <a:lnTo>
                  <a:pt x="553598" y="0"/>
                </a:lnTo>
              </a:path>
            </a:pathLst>
          </a:custGeom>
          <a:noFill/>
          <a:ln w="12700">
            <a:solidFill>
              <a:srgbClr val="595959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1"/>
          <p:cNvSpPr>
            <a:spLocks noGrp="1"/>
          </p:cNvSpPr>
          <p:nvPr>
            <p:ph type="sldNum" idx="51"/>
          </p:nvPr>
        </p:nvSpPr>
        <p:spPr>
          <a:xfrm>
            <a:off x="226800" y="6412320"/>
            <a:ext cx="48348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rtl="1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7f7f7f"/>
                </a:solidFill>
                <a:latin typeface="Arial"/>
                <a:ea typeface="Arial"/>
              </a:defRPr>
            </a:lvl1pPr>
          </a:lstStyle>
          <a:p>
            <a:pPr indent="0" rtl="1">
              <a:lnSpc>
                <a:spcPct val="100000"/>
              </a:lnSpc>
              <a:buNone/>
              <a:tabLst>
                <a:tab algn="l" pos="0"/>
              </a:tabLst>
            </a:pPr>
            <a:fld id="{5CBD83EB-9628-459A-9465-1D1594DE4491}" type="slidenum">
              <a:rPr b="0" lang="en-US" sz="1200" spc="-1" strike="noStrike">
                <a:solidFill>
                  <a:srgbClr val="7f7f7f"/>
                </a:solidFill>
                <a:latin typeface="Arial"/>
                <a:ea typeface="Arial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58" name="Google Shape;207;g31972101e00_0_3" descr=""/>
          <p:cNvPicPr/>
          <p:nvPr/>
        </p:nvPicPr>
        <p:blipFill>
          <a:blip r:embed="rId1"/>
          <a:stretch/>
        </p:blipFill>
        <p:spPr>
          <a:xfrm>
            <a:off x="3090960" y="2134440"/>
            <a:ext cx="6009480" cy="3715560"/>
          </a:xfrm>
          <a:prstGeom prst="rect">
            <a:avLst/>
          </a:prstGeom>
          <a:ln w="0">
            <a:noFill/>
          </a:ln>
        </p:spPr>
      </p:pic>
      <p:sp>
        <p:nvSpPr>
          <p:cNvPr id="159" name="Google Shape;208;g31972101e00_0_3"/>
          <p:cNvSpPr/>
          <p:nvPr/>
        </p:nvSpPr>
        <p:spPr>
          <a:xfrm>
            <a:off x="4265280" y="6043680"/>
            <a:ext cx="3661200" cy="66312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r" rtl="1"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chemeClr val="dk1"/>
                </a:solidFill>
                <a:latin typeface="Vazirmatn"/>
                <a:ea typeface="Vazirmatn"/>
              </a:rPr>
              <a:t>57.9%</a:t>
            </a:r>
            <a:r>
              <a:rPr b="0" lang="en-US" sz="2000" spc="-1" strike="noStrike">
                <a:solidFill>
                  <a:schemeClr val="dk1"/>
                </a:solidFill>
                <a:latin typeface="Vazirmatn"/>
                <a:ea typeface="Vazirmatn"/>
              </a:rPr>
              <a:t> از کاربران وسیله نقلیه دارند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7203600" y="365040"/>
            <a:ext cx="4368960" cy="5730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r" rtl="1">
              <a:lnSpc>
                <a:spcPct val="150000"/>
              </a:lnSpc>
              <a:buNone/>
              <a:tabLst>
                <a:tab algn="l" pos="0"/>
              </a:tabLst>
            </a:pPr>
            <a:r>
              <a:rPr b="0" lang="fa-IR" sz="3100" spc="-1" strike="noStrike">
                <a:solidFill>
                  <a:schemeClr val="dk1"/>
                </a:solidFill>
                <a:latin typeface="Vazirmatn"/>
                <a:cs typeface="Vazirmatn"/>
              </a:rPr>
              <a:t>کمتـــــــر از </a:t>
            </a:r>
            <a:r>
              <a:rPr b="0" lang="en-US" sz="3100" spc="-1" strike="noStrike">
                <a:solidFill>
                  <a:schemeClr val="dk1"/>
                </a:solidFill>
                <a:latin typeface="Vazirmatn"/>
                <a:ea typeface="Vazirmatn"/>
              </a:rPr>
              <a:t>20</a:t>
            </a:r>
            <a:r>
              <a:rPr b="0" lang="en-US" sz="3100" spc="-1" strike="noStrike">
                <a:solidFill>
                  <a:schemeClr val="dk1"/>
                </a:solidFill>
                <a:latin typeface="Vazirmatn"/>
                <a:ea typeface="Vazirmatn"/>
              </a:rPr>
              <a:t> دقیقـــــه!!</a:t>
            </a:r>
            <a:br>
              <a:rPr sz="3600"/>
            </a:br>
            <a:r>
              <a:rPr b="0" lang="fa-IR" sz="1800" spc="-1" strike="noStrike">
                <a:solidFill>
                  <a:schemeClr val="dk1"/>
                </a:solidFill>
                <a:latin typeface="Vazirmatn"/>
                <a:cs typeface="Vazirmatn"/>
              </a:rPr>
              <a:t>تا دریافت اولین نظرات مردم فاصله دارید..</a:t>
            </a:r>
            <a:r>
              <a:rPr b="0" lang="en-US" sz="1800" spc="-1" strike="noStrike">
                <a:solidFill>
                  <a:schemeClr val="dk1"/>
                </a:solidFill>
                <a:latin typeface="Arial"/>
                <a:ea typeface="Arial"/>
              </a:rPr>
              <a:t>.</a:t>
            </a:r>
            <a:br>
              <a:rPr sz="3600"/>
            </a:b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1" name="Google Shape;474;p15" descr=""/>
          <p:cNvPicPr/>
          <p:nvPr/>
        </p:nvPicPr>
        <p:blipFill>
          <a:blip r:embed="rId1"/>
          <a:srcRect l="15134" t="0" r="15134" b="0"/>
          <a:stretch/>
        </p:blipFill>
        <p:spPr>
          <a:xfrm>
            <a:off x="711360" y="2111400"/>
            <a:ext cx="5433480" cy="3381120"/>
          </a:xfrm>
          <a:prstGeom prst="rect">
            <a:avLst/>
          </a:prstGeom>
          <a:ln w="9525">
            <a:solidFill>
              <a:srgbClr val="d8d8d8"/>
            </a:solidFill>
            <a:round/>
          </a:ln>
        </p:spPr>
      </p:pic>
      <p:sp>
        <p:nvSpPr>
          <p:cNvPr id="162" name="Google Shape;475;p15">
            <a:hlinkClick r:id="rId2"/>
          </p:cNvPr>
          <p:cNvSpPr/>
          <p:nvPr/>
        </p:nvSpPr>
        <p:spPr>
          <a:xfrm>
            <a:off x="7437240" y="3614400"/>
            <a:ext cx="4043160" cy="6804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fa-IR" sz="2000" spc="-1" strike="noStrike">
                <a:solidFill>
                  <a:schemeClr val="lt1"/>
                </a:solidFill>
                <a:latin typeface="Vazirmatn"/>
                <a:cs typeface="Vazirmatn"/>
              </a:rPr>
              <a:t>ورود بـــــه پنــــــــل سنجـــــاپ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63" name="Google Shape;476;p15"/>
          <p:cNvSpPr/>
          <p:nvPr/>
        </p:nvSpPr>
        <p:spPr>
          <a:xfrm>
            <a:off x="7660800" y="3874680"/>
            <a:ext cx="300600" cy="159840"/>
          </a:xfrm>
          <a:prstGeom prst="leftArrow">
            <a:avLst>
              <a:gd name="adj1" fmla="val 50000"/>
              <a:gd name="adj2" fmla="val 80952"/>
            </a:avLst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39960" bIns="3996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4" name="Google Shape;477;p15" descr="Stopwatch with solid fill"/>
          <p:cNvPicPr/>
          <p:nvPr/>
        </p:nvPicPr>
        <p:blipFill>
          <a:blip r:embed="rId3"/>
          <a:stretch/>
        </p:blipFill>
        <p:spPr>
          <a:xfrm>
            <a:off x="7323480" y="1407240"/>
            <a:ext cx="914040" cy="914040"/>
          </a:xfrm>
          <a:prstGeom prst="rect">
            <a:avLst/>
          </a:prstGeom>
          <a:ln w="0">
            <a:noFill/>
          </a:ln>
        </p:spPr>
      </p:pic>
      <p:pic>
        <p:nvPicPr>
          <p:cNvPr id="165" name="Google Shape;478;p15" descr=""/>
          <p:cNvPicPr/>
          <p:nvPr/>
        </p:nvPicPr>
        <p:blipFill>
          <a:blip r:embed="rId4"/>
          <a:stretch/>
        </p:blipFill>
        <p:spPr>
          <a:xfrm>
            <a:off x="-65520" y="0"/>
            <a:ext cx="3565440" cy="1767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Custom 2">
      <a:dk1>
        <a:srgbClr val="000000"/>
      </a:dk1>
      <a:lt1>
        <a:srgbClr val="ffffff"/>
      </a:lt1>
      <a:dk2>
        <a:srgbClr val="0466c8"/>
      </a:dk2>
      <a:lt2>
        <a:srgbClr val="ebf2fa"/>
      </a:lt2>
      <a:accent1>
        <a:srgbClr val="ffb400"/>
      </a:accent1>
      <a:accent2>
        <a:srgbClr val="e55c4a"/>
      </a:accent2>
      <a:accent3>
        <a:srgbClr val="efeee0"/>
      </a:accent3>
      <a:accent4>
        <a:srgbClr val="03c92e"/>
      </a:accent4>
      <a:accent5>
        <a:srgbClr val="262626"/>
      </a:accent5>
      <a:accent6>
        <a:srgbClr val="929292"/>
      </a:accent6>
      <a:hlink>
        <a:srgbClr val="3074c2"/>
      </a:hlink>
      <a:folHlink>
        <a:srgbClr val="f7cbac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Application>LibreOffice/24.2.7.2$Linux_X86_64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2023-09-23T10:18:23Z</dcterms:created>
  <dc:creator>pariya eskandari</dc:creator>
  <dc:description/>
  <dc:language>en-US</dc:language>
  <cp:lastModifiedBy/>
  <dcterms:modified xsi:type="dcterms:W3CDTF">2025-04-30T15:44:10Z</dcterms:modified>
  <cp:revision>1</cp:revision>
  <dc:subject/>
  <dc:title/>
</cp:coreProperties>
</file>